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8" r:id="rId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5"/>
    <p:restoredTop sz="94648"/>
  </p:normalViewPr>
  <p:slideViewPr>
    <p:cSldViewPr snapToGrid="0">
      <p:cViewPr varScale="1">
        <p:scale>
          <a:sx n="112" d="100"/>
          <a:sy n="112" d="100"/>
        </p:scale>
        <p:origin x="288"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2.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7272DA-1576-9F3F-8C54-A3B5CA5E056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C03B7EF-2397-5E32-80A8-D7B0DDFF3F8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34B8D9F-FE57-1CB8-4040-996A6F44F58A}"/>
              </a:ext>
            </a:extLst>
          </p:cNvPr>
          <p:cNvSpPr>
            <a:spLocks noGrp="1"/>
          </p:cNvSpPr>
          <p:nvPr>
            <p:ph type="dt" sz="half" idx="10"/>
          </p:nvPr>
        </p:nvSpPr>
        <p:spPr/>
        <p:txBody>
          <a:bodyPr/>
          <a:lstStyle/>
          <a:p>
            <a:fld id="{B06F5CA9-A511-4543-8B74-33DFBCC7EEE1}" type="datetimeFigureOut">
              <a:rPr lang="en-US" smtClean="0"/>
              <a:t>11/1/24</a:t>
            </a:fld>
            <a:endParaRPr lang="en-US"/>
          </a:p>
        </p:txBody>
      </p:sp>
      <p:sp>
        <p:nvSpPr>
          <p:cNvPr id="5" name="Footer Placeholder 4">
            <a:extLst>
              <a:ext uri="{FF2B5EF4-FFF2-40B4-BE49-F238E27FC236}">
                <a16:creationId xmlns:a16="http://schemas.microsoft.com/office/drawing/2014/main" id="{0196CBEE-0888-2493-4BE2-5361BED2EFD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778C873-1C5A-8DE9-DBB6-F60BF841D9E0}"/>
              </a:ext>
            </a:extLst>
          </p:cNvPr>
          <p:cNvSpPr>
            <a:spLocks noGrp="1"/>
          </p:cNvSpPr>
          <p:nvPr>
            <p:ph type="sldNum" sz="quarter" idx="12"/>
          </p:nvPr>
        </p:nvSpPr>
        <p:spPr/>
        <p:txBody>
          <a:bodyPr/>
          <a:lstStyle/>
          <a:p>
            <a:fld id="{15C7B9BE-3695-BE41-ABE0-1B6A23A8EFE2}" type="slidenum">
              <a:rPr lang="en-US" smtClean="0"/>
              <a:t>‹#›</a:t>
            </a:fld>
            <a:endParaRPr lang="en-US"/>
          </a:p>
        </p:txBody>
      </p:sp>
    </p:spTree>
    <p:extLst>
      <p:ext uri="{BB962C8B-B14F-4D97-AF65-F5344CB8AC3E}">
        <p14:creationId xmlns:p14="http://schemas.microsoft.com/office/powerpoint/2010/main" val="24297956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BBE822-1829-A700-7A85-0A4A0A03015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DA9130E-39BC-DA97-D3B8-E1134611CFC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55AD54-40B5-DA45-F733-509DE8401F8C}"/>
              </a:ext>
            </a:extLst>
          </p:cNvPr>
          <p:cNvSpPr>
            <a:spLocks noGrp="1"/>
          </p:cNvSpPr>
          <p:nvPr>
            <p:ph type="dt" sz="half" idx="10"/>
          </p:nvPr>
        </p:nvSpPr>
        <p:spPr/>
        <p:txBody>
          <a:bodyPr/>
          <a:lstStyle/>
          <a:p>
            <a:fld id="{B06F5CA9-A511-4543-8B74-33DFBCC7EEE1}" type="datetimeFigureOut">
              <a:rPr lang="en-US" smtClean="0"/>
              <a:t>11/1/24</a:t>
            </a:fld>
            <a:endParaRPr lang="en-US"/>
          </a:p>
        </p:txBody>
      </p:sp>
      <p:sp>
        <p:nvSpPr>
          <p:cNvPr id="5" name="Footer Placeholder 4">
            <a:extLst>
              <a:ext uri="{FF2B5EF4-FFF2-40B4-BE49-F238E27FC236}">
                <a16:creationId xmlns:a16="http://schemas.microsoft.com/office/drawing/2014/main" id="{64FBD587-C880-13ED-1A4C-EA4474043F7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34C2E8E-6336-CFF9-E2C1-9A19EC2421BE}"/>
              </a:ext>
            </a:extLst>
          </p:cNvPr>
          <p:cNvSpPr>
            <a:spLocks noGrp="1"/>
          </p:cNvSpPr>
          <p:nvPr>
            <p:ph type="sldNum" sz="quarter" idx="12"/>
          </p:nvPr>
        </p:nvSpPr>
        <p:spPr/>
        <p:txBody>
          <a:bodyPr/>
          <a:lstStyle/>
          <a:p>
            <a:fld id="{15C7B9BE-3695-BE41-ABE0-1B6A23A8EFE2}" type="slidenum">
              <a:rPr lang="en-US" smtClean="0"/>
              <a:t>‹#›</a:t>
            </a:fld>
            <a:endParaRPr lang="en-US"/>
          </a:p>
        </p:txBody>
      </p:sp>
    </p:spTree>
    <p:extLst>
      <p:ext uri="{BB962C8B-B14F-4D97-AF65-F5344CB8AC3E}">
        <p14:creationId xmlns:p14="http://schemas.microsoft.com/office/powerpoint/2010/main" val="8728021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81C12BA-5BDA-E9A3-B957-041A3D586E5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982B314-0268-2AD9-DE68-B6CDC8321A5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4282AB9-3EEC-3A44-B88C-2AC2586D4341}"/>
              </a:ext>
            </a:extLst>
          </p:cNvPr>
          <p:cNvSpPr>
            <a:spLocks noGrp="1"/>
          </p:cNvSpPr>
          <p:nvPr>
            <p:ph type="dt" sz="half" idx="10"/>
          </p:nvPr>
        </p:nvSpPr>
        <p:spPr/>
        <p:txBody>
          <a:bodyPr/>
          <a:lstStyle/>
          <a:p>
            <a:fld id="{B06F5CA9-A511-4543-8B74-33DFBCC7EEE1}" type="datetimeFigureOut">
              <a:rPr lang="en-US" smtClean="0"/>
              <a:t>11/1/24</a:t>
            </a:fld>
            <a:endParaRPr lang="en-US"/>
          </a:p>
        </p:txBody>
      </p:sp>
      <p:sp>
        <p:nvSpPr>
          <p:cNvPr id="5" name="Footer Placeholder 4">
            <a:extLst>
              <a:ext uri="{FF2B5EF4-FFF2-40B4-BE49-F238E27FC236}">
                <a16:creationId xmlns:a16="http://schemas.microsoft.com/office/drawing/2014/main" id="{41EAFE7E-AF27-9BD2-A0DE-399F11CD05F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C8CDE39-6D42-8FF0-DE06-D273FD160EC8}"/>
              </a:ext>
            </a:extLst>
          </p:cNvPr>
          <p:cNvSpPr>
            <a:spLocks noGrp="1"/>
          </p:cNvSpPr>
          <p:nvPr>
            <p:ph type="sldNum" sz="quarter" idx="12"/>
          </p:nvPr>
        </p:nvSpPr>
        <p:spPr/>
        <p:txBody>
          <a:bodyPr/>
          <a:lstStyle/>
          <a:p>
            <a:fld id="{15C7B9BE-3695-BE41-ABE0-1B6A23A8EFE2}" type="slidenum">
              <a:rPr lang="en-US" smtClean="0"/>
              <a:t>‹#›</a:t>
            </a:fld>
            <a:endParaRPr lang="en-US"/>
          </a:p>
        </p:txBody>
      </p:sp>
    </p:spTree>
    <p:extLst>
      <p:ext uri="{BB962C8B-B14F-4D97-AF65-F5344CB8AC3E}">
        <p14:creationId xmlns:p14="http://schemas.microsoft.com/office/powerpoint/2010/main" val="34558215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D0274F-03C6-4F6F-61A4-503FC7276A5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0EC1718-B0E4-10ED-B1E4-A4EE95153B8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EBCECB-7081-6F55-7758-CC455C2B77DA}"/>
              </a:ext>
            </a:extLst>
          </p:cNvPr>
          <p:cNvSpPr>
            <a:spLocks noGrp="1"/>
          </p:cNvSpPr>
          <p:nvPr>
            <p:ph type="dt" sz="half" idx="10"/>
          </p:nvPr>
        </p:nvSpPr>
        <p:spPr/>
        <p:txBody>
          <a:bodyPr/>
          <a:lstStyle/>
          <a:p>
            <a:fld id="{B06F5CA9-A511-4543-8B74-33DFBCC7EEE1}" type="datetimeFigureOut">
              <a:rPr lang="en-US" smtClean="0"/>
              <a:t>11/1/24</a:t>
            </a:fld>
            <a:endParaRPr lang="en-US"/>
          </a:p>
        </p:txBody>
      </p:sp>
      <p:sp>
        <p:nvSpPr>
          <p:cNvPr id="5" name="Footer Placeholder 4">
            <a:extLst>
              <a:ext uri="{FF2B5EF4-FFF2-40B4-BE49-F238E27FC236}">
                <a16:creationId xmlns:a16="http://schemas.microsoft.com/office/drawing/2014/main" id="{3BA0587A-3D93-C29A-FF9C-39BE02DD2E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14E98F-407C-B3EA-64D2-9EE7BE4350C4}"/>
              </a:ext>
            </a:extLst>
          </p:cNvPr>
          <p:cNvSpPr>
            <a:spLocks noGrp="1"/>
          </p:cNvSpPr>
          <p:nvPr>
            <p:ph type="sldNum" sz="quarter" idx="12"/>
          </p:nvPr>
        </p:nvSpPr>
        <p:spPr/>
        <p:txBody>
          <a:bodyPr/>
          <a:lstStyle/>
          <a:p>
            <a:fld id="{15C7B9BE-3695-BE41-ABE0-1B6A23A8EFE2}" type="slidenum">
              <a:rPr lang="en-US" smtClean="0"/>
              <a:t>‹#›</a:t>
            </a:fld>
            <a:endParaRPr lang="en-US"/>
          </a:p>
        </p:txBody>
      </p:sp>
    </p:spTree>
    <p:extLst>
      <p:ext uri="{BB962C8B-B14F-4D97-AF65-F5344CB8AC3E}">
        <p14:creationId xmlns:p14="http://schemas.microsoft.com/office/powerpoint/2010/main" val="34803328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1E82F0-353B-B26C-B0F6-1044CBBAA3A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05CB8DD-D8CE-11A1-3165-9588656DE29A}"/>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B1BD609-C44A-0AED-57BE-D21B4B2FC060}"/>
              </a:ext>
            </a:extLst>
          </p:cNvPr>
          <p:cNvSpPr>
            <a:spLocks noGrp="1"/>
          </p:cNvSpPr>
          <p:nvPr>
            <p:ph type="dt" sz="half" idx="10"/>
          </p:nvPr>
        </p:nvSpPr>
        <p:spPr/>
        <p:txBody>
          <a:bodyPr/>
          <a:lstStyle/>
          <a:p>
            <a:fld id="{B06F5CA9-A511-4543-8B74-33DFBCC7EEE1}" type="datetimeFigureOut">
              <a:rPr lang="en-US" smtClean="0"/>
              <a:t>11/1/24</a:t>
            </a:fld>
            <a:endParaRPr lang="en-US"/>
          </a:p>
        </p:txBody>
      </p:sp>
      <p:sp>
        <p:nvSpPr>
          <p:cNvPr id="5" name="Footer Placeholder 4">
            <a:extLst>
              <a:ext uri="{FF2B5EF4-FFF2-40B4-BE49-F238E27FC236}">
                <a16:creationId xmlns:a16="http://schemas.microsoft.com/office/drawing/2014/main" id="{FCD638DB-A00D-762F-9D9D-81885EFEFF7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1720EB-F08B-4EF6-34C6-AED506047214}"/>
              </a:ext>
            </a:extLst>
          </p:cNvPr>
          <p:cNvSpPr>
            <a:spLocks noGrp="1"/>
          </p:cNvSpPr>
          <p:nvPr>
            <p:ph type="sldNum" sz="quarter" idx="12"/>
          </p:nvPr>
        </p:nvSpPr>
        <p:spPr/>
        <p:txBody>
          <a:bodyPr/>
          <a:lstStyle/>
          <a:p>
            <a:fld id="{15C7B9BE-3695-BE41-ABE0-1B6A23A8EFE2}" type="slidenum">
              <a:rPr lang="en-US" smtClean="0"/>
              <a:t>‹#›</a:t>
            </a:fld>
            <a:endParaRPr lang="en-US"/>
          </a:p>
        </p:txBody>
      </p:sp>
    </p:spTree>
    <p:extLst>
      <p:ext uri="{BB962C8B-B14F-4D97-AF65-F5344CB8AC3E}">
        <p14:creationId xmlns:p14="http://schemas.microsoft.com/office/powerpoint/2010/main" val="38467220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C1E7FE-66DF-6C06-85C9-C968E035DBA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38412CE-AFC6-8EC0-12FD-FF90C5ECF04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5C47788-175C-E676-2B16-B7B390E1084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E95D194-98B1-CA1F-12DB-B45EF8DEF443}"/>
              </a:ext>
            </a:extLst>
          </p:cNvPr>
          <p:cNvSpPr>
            <a:spLocks noGrp="1"/>
          </p:cNvSpPr>
          <p:nvPr>
            <p:ph type="dt" sz="half" idx="10"/>
          </p:nvPr>
        </p:nvSpPr>
        <p:spPr/>
        <p:txBody>
          <a:bodyPr/>
          <a:lstStyle/>
          <a:p>
            <a:fld id="{B06F5CA9-A511-4543-8B74-33DFBCC7EEE1}" type="datetimeFigureOut">
              <a:rPr lang="en-US" smtClean="0"/>
              <a:t>11/1/24</a:t>
            </a:fld>
            <a:endParaRPr lang="en-US"/>
          </a:p>
        </p:txBody>
      </p:sp>
      <p:sp>
        <p:nvSpPr>
          <p:cNvPr id="6" name="Footer Placeholder 5">
            <a:extLst>
              <a:ext uri="{FF2B5EF4-FFF2-40B4-BE49-F238E27FC236}">
                <a16:creationId xmlns:a16="http://schemas.microsoft.com/office/drawing/2014/main" id="{AF6304F0-DE3E-D3BE-5837-95168871835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C89C11-9176-9C79-4BC6-3A48C5590FB0}"/>
              </a:ext>
            </a:extLst>
          </p:cNvPr>
          <p:cNvSpPr>
            <a:spLocks noGrp="1"/>
          </p:cNvSpPr>
          <p:nvPr>
            <p:ph type="sldNum" sz="quarter" idx="12"/>
          </p:nvPr>
        </p:nvSpPr>
        <p:spPr/>
        <p:txBody>
          <a:bodyPr/>
          <a:lstStyle/>
          <a:p>
            <a:fld id="{15C7B9BE-3695-BE41-ABE0-1B6A23A8EFE2}" type="slidenum">
              <a:rPr lang="en-US" smtClean="0"/>
              <a:t>‹#›</a:t>
            </a:fld>
            <a:endParaRPr lang="en-US"/>
          </a:p>
        </p:txBody>
      </p:sp>
    </p:spTree>
    <p:extLst>
      <p:ext uri="{BB962C8B-B14F-4D97-AF65-F5344CB8AC3E}">
        <p14:creationId xmlns:p14="http://schemas.microsoft.com/office/powerpoint/2010/main" val="25541728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0B7AE-6A79-2819-DACB-0AAF1D814B7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2B0485E-F522-DED4-C7B4-F3F115EF439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EB7A90D-D316-4A28-FCB4-9B6BCF023DD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E01E0C6-FBFE-1826-042F-25543453CAC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C138EAA-120F-50FC-2DD8-A583D31616B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03C7A06-5CDE-795D-BBFA-02FDD5A12EFC}"/>
              </a:ext>
            </a:extLst>
          </p:cNvPr>
          <p:cNvSpPr>
            <a:spLocks noGrp="1"/>
          </p:cNvSpPr>
          <p:nvPr>
            <p:ph type="dt" sz="half" idx="10"/>
          </p:nvPr>
        </p:nvSpPr>
        <p:spPr/>
        <p:txBody>
          <a:bodyPr/>
          <a:lstStyle/>
          <a:p>
            <a:fld id="{B06F5CA9-A511-4543-8B74-33DFBCC7EEE1}" type="datetimeFigureOut">
              <a:rPr lang="en-US" smtClean="0"/>
              <a:t>11/1/24</a:t>
            </a:fld>
            <a:endParaRPr lang="en-US"/>
          </a:p>
        </p:txBody>
      </p:sp>
      <p:sp>
        <p:nvSpPr>
          <p:cNvPr id="8" name="Footer Placeholder 7">
            <a:extLst>
              <a:ext uri="{FF2B5EF4-FFF2-40B4-BE49-F238E27FC236}">
                <a16:creationId xmlns:a16="http://schemas.microsoft.com/office/drawing/2014/main" id="{697520DB-5C95-8030-F116-B6401C47F8E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3317CEB-93E8-DDAC-4E1D-FAED571382AF}"/>
              </a:ext>
            </a:extLst>
          </p:cNvPr>
          <p:cNvSpPr>
            <a:spLocks noGrp="1"/>
          </p:cNvSpPr>
          <p:nvPr>
            <p:ph type="sldNum" sz="quarter" idx="12"/>
          </p:nvPr>
        </p:nvSpPr>
        <p:spPr/>
        <p:txBody>
          <a:bodyPr/>
          <a:lstStyle/>
          <a:p>
            <a:fld id="{15C7B9BE-3695-BE41-ABE0-1B6A23A8EFE2}" type="slidenum">
              <a:rPr lang="en-US" smtClean="0"/>
              <a:t>‹#›</a:t>
            </a:fld>
            <a:endParaRPr lang="en-US"/>
          </a:p>
        </p:txBody>
      </p:sp>
    </p:spTree>
    <p:extLst>
      <p:ext uri="{BB962C8B-B14F-4D97-AF65-F5344CB8AC3E}">
        <p14:creationId xmlns:p14="http://schemas.microsoft.com/office/powerpoint/2010/main" val="15413027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8D3C9-5727-BFD0-FC82-A55DE21690E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4536F49-1874-F2B6-6EF1-047ED9538738}"/>
              </a:ext>
            </a:extLst>
          </p:cNvPr>
          <p:cNvSpPr>
            <a:spLocks noGrp="1"/>
          </p:cNvSpPr>
          <p:nvPr>
            <p:ph type="dt" sz="half" idx="10"/>
          </p:nvPr>
        </p:nvSpPr>
        <p:spPr/>
        <p:txBody>
          <a:bodyPr/>
          <a:lstStyle/>
          <a:p>
            <a:fld id="{B06F5CA9-A511-4543-8B74-33DFBCC7EEE1}" type="datetimeFigureOut">
              <a:rPr lang="en-US" smtClean="0"/>
              <a:t>11/1/24</a:t>
            </a:fld>
            <a:endParaRPr lang="en-US"/>
          </a:p>
        </p:txBody>
      </p:sp>
      <p:sp>
        <p:nvSpPr>
          <p:cNvPr id="4" name="Footer Placeholder 3">
            <a:extLst>
              <a:ext uri="{FF2B5EF4-FFF2-40B4-BE49-F238E27FC236}">
                <a16:creationId xmlns:a16="http://schemas.microsoft.com/office/drawing/2014/main" id="{495F5E5E-AE4C-B047-D33F-7A876318009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59CD8CA-F910-6CBF-078D-C3CB358716E1}"/>
              </a:ext>
            </a:extLst>
          </p:cNvPr>
          <p:cNvSpPr>
            <a:spLocks noGrp="1"/>
          </p:cNvSpPr>
          <p:nvPr>
            <p:ph type="sldNum" sz="quarter" idx="12"/>
          </p:nvPr>
        </p:nvSpPr>
        <p:spPr/>
        <p:txBody>
          <a:bodyPr/>
          <a:lstStyle/>
          <a:p>
            <a:fld id="{15C7B9BE-3695-BE41-ABE0-1B6A23A8EFE2}" type="slidenum">
              <a:rPr lang="en-US" smtClean="0"/>
              <a:t>‹#›</a:t>
            </a:fld>
            <a:endParaRPr lang="en-US"/>
          </a:p>
        </p:txBody>
      </p:sp>
    </p:spTree>
    <p:extLst>
      <p:ext uri="{BB962C8B-B14F-4D97-AF65-F5344CB8AC3E}">
        <p14:creationId xmlns:p14="http://schemas.microsoft.com/office/powerpoint/2010/main" val="28902415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0FEEC06-9C45-4A4A-391E-A0C49BC9EBCA}"/>
              </a:ext>
            </a:extLst>
          </p:cNvPr>
          <p:cNvSpPr>
            <a:spLocks noGrp="1"/>
          </p:cNvSpPr>
          <p:nvPr>
            <p:ph type="dt" sz="half" idx="10"/>
          </p:nvPr>
        </p:nvSpPr>
        <p:spPr/>
        <p:txBody>
          <a:bodyPr/>
          <a:lstStyle/>
          <a:p>
            <a:fld id="{B06F5CA9-A511-4543-8B74-33DFBCC7EEE1}" type="datetimeFigureOut">
              <a:rPr lang="en-US" smtClean="0"/>
              <a:t>11/1/24</a:t>
            </a:fld>
            <a:endParaRPr lang="en-US"/>
          </a:p>
        </p:txBody>
      </p:sp>
      <p:sp>
        <p:nvSpPr>
          <p:cNvPr id="3" name="Footer Placeholder 2">
            <a:extLst>
              <a:ext uri="{FF2B5EF4-FFF2-40B4-BE49-F238E27FC236}">
                <a16:creationId xmlns:a16="http://schemas.microsoft.com/office/drawing/2014/main" id="{035369D1-7BB4-877F-E2E4-57866AE99FC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FFED3BF-4898-D455-EAB7-0911AF338C9C}"/>
              </a:ext>
            </a:extLst>
          </p:cNvPr>
          <p:cNvSpPr>
            <a:spLocks noGrp="1"/>
          </p:cNvSpPr>
          <p:nvPr>
            <p:ph type="sldNum" sz="quarter" idx="12"/>
          </p:nvPr>
        </p:nvSpPr>
        <p:spPr/>
        <p:txBody>
          <a:bodyPr/>
          <a:lstStyle/>
          <a:p>
            <a:fld id="{15C7B9BE-3695-BE41-ABE0-1B6A23A8EFE2}" type="slidenum">
              <a:rPr lang="en-US" smtClean="0"/>
              <a:t>‹#›</a:t>
            </a:fld>
            <a:endParaRPr lang="en-US"/>
          </a:p>
        </p:txBody>
      </p:sp>
    </p:spTree>
    <p:extLst>
      <p:ext uri="{BB962C8B-B14F-4D97-AF65-F5344CB8AC3E}">
        <p14:creationId xmlns:p14="http://schemas.microsoft.com/office/powerpoint/2010/main" val="41025512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1F9C5-E4B0-F2A7-551D-F0BC8D658F1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E4A28F1-E3B9-B346-C6C0-A3A2D8C7A68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7F879C6-E3DE-140D-6BA7-7F908B1DA15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05AFA00-A6B1-87B1-16F0-4EE7D48831F2}"/>
              </a:ext>
            </a:extLst>
          </p:cNvPr>
          <p:cNvSpPr>
            <a:spLocks noGrp="1"/>
          </p:cNvSpPr>
          <p:nvPr>
            <p:ph type="dt" sz="half" idx="10"/>
          </p:nvPr>
        </p:nvSpPr>
        <p:spPr/>
        <p:txBody>
          <a:bodyPr/>
          <a:lstStyle/>
          <a:p>
            <a:fld id="{B06F5CA9-A511-4543-8B74-33DFBCC7EEE1}" type="datetimeFigureOut">
              <a:rPr lang="en-US" smtClean="0"/>
              <a:t>11/1/24</a:t>
            </a:fld>
            <a:endParaRPr lang="en-US"/>
          </a:p>
        </p:txBody>
      </p:sp>
      <p:sp>
        <p:nvSpPr>
          <p:cNvPr id="6" name="Footer Placeholder 5">
            <a:extLst>
              <a:ext uri="{FF2B5EF4-FFF2-40B4-BE49-F238E27FC236}">
                <a16:creationId xmlns:a16="http://schemas.microsoft.com/office/drawing/2014/main" id="{E7526199-1B19-B28A-3D44-62D4750E210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1AA9823-F442-1FB1-9824-C6CAAAFFB691}"/>
              </a:ext>
            </a:extLst>
          </p:cNvPr>
          <p:cNvSpPr>
            <a:spLocks noGrp="1"/>
          </p:cNvSpPr>
          <p:nvPr>
            <p:ph type="sldNum" sz="quarter" idx="12"/>
          </p:nvPr>
        </p:nvSpPr>
        <p:spPr/>
        <p:txBody>
          <a:bodyPr/>
          <a:lstStyle/>
          <a:p>
            <a:fld id="{15C7B9BE-3695-BE41-ABE0-1B6A23A8EFE2}" type="slidenum">
              <a:rPr lang="en-US" smtClean="0"/>
              <a:t>‹#›</a:t>
            </a:fld>
            <a:endParaRPr lang="en-US"/>
          </a:p>
        </p:txBody>
      </p:sp>
    </p:spTree>
    <p:extLst>
      <p:ext uri="{BB962C8B-B14F-4D97-AF65-F5344CB8AC3E}">
        <p14:creationId xmlns:p14="http://schemas.microsoft.com/office/powerpoint/2010/main" val="49206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268AF-52AD-E9D0-929B-E18A02F5293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DC77C41-0E02-4A0A-833F-203659C5EC5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9ECDBDA-7973-4F1C-BE70-F73348AB380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6D76910-FF90-F56E-6611-E2FABB0E1D43}"/>
              </a:ext>
            </a:extLst>
          </p:cNvPr>
          <p:cNvSpPr>
            <a:spLocks noGrp="1"/>
          </p:cNvSpPr>
          <p:nvPr>
            <p:ph type="dt" sz="half" idx="10"/>
          </p:nvPr>
        </p:nvSpPr>
        <p:spPr/>
        <p:txBody>
          <a:bodyPr/>
          <a:lstStyle/>
          <a:p>
            <a:fld id="{B06F5CA9-A511-4543-8B74-33DFBCC7EEE1}" type="datetimeFigureOut">
              <a:rPr lang="en-US" smtClean="0"/>
              <a:t>11/1/24</a:t>
            </a:fld>
            <a:endParaRPr lang="en-US"/>
          </a:p>
        </p:txBody>
      </p:sp>
      <p:sp>
        <p:nvSpPr>
          <p:cNvPr id="6" name="Footer Placeholder 5">
            <a:extLst>
              <a:ext uri="{FF2B5EF4-FFF2-40B4-BE49-F238E27FC236}">
                <a16:creationId xmlns:a16="http://schemas.microsoft.com/office/drawing/2014/main" id="{123ED670-868E-E040-BD97-A02E7BD7FC6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006956E-173E-726D-DF06-63335AFD1DB2}"/>
              </a:ext>
            </a:extLst>
          </p:cNvPr>
          <p:cNvSpPr>
            <a:spLocks noGrp="1"/>
          </p:cNvSpPr>
          <p:nvPr>
            <p:ph type="sldNum" sz="quarter" idx="12"/>
          </p:nvPr>
        </p:nvSpPr>
        <p:spPr/>
        <p:txBody>
          <a:bodyPr/>
          <a:lstStyle/>
          <a:p>
            <a:fld id="{15C7B9BE-3695-BE41-ABE0-1B6A23A8EFE2}" type="slidenum">
              <a:rPr lang="en-US" smtClean="0"/>
              <a:t>‹#›</a:t>
            </a:fld>
            <a:endParaRPr lang="en-US"/>
          </a:p>
        </p:txBody>
      </p:sp>
    </p:spTree>
    <p:extLst>
      <p:ext uri="{BB962C8B-B14F-4D97-AF65-F5344CB8AC3E}">
        <p14:creationId xmlns:p14="http://schemas.microsoft.com/office/powerpoint/2010/main" val="31104734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EBF4B1A-FD20-C25A-6AFC-55725EABECA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E9B9B4A-272A-CEF5-CE2D-A1D290169D4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BB0D092-429C-C0BF-8E68-6E47E74FB6F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B06F5CA9-A511-4543-8B74-33DFBCC7EEE1}" type="datetimeFigureOut">
              <a:rPr lang="en-US" smtClean="0"/>
              <a:t>11/1/24</a:t>
            </a:fld>
            <a:endParaRPr lang="en-US"/>
          </a:p>
        </p:txBody>
      </p:sp>
      <p:sp>
        <p:nvSpPr>
          <p:cNvPr id="5" name="Footer Placeholder 4">
            <a:extLst>
              <a:ext uri="{FF2B5EF4-FFF2-40B4-BE49-F238E27FC236}">
                <a16:creationId xmlns:a16="http://schemas.microsoft.com/office/drawing/2014/main" id="{54121BCD-B3BF-67E3-0BDC-F9EDA850F6A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8B8C5914-F144-E309-9EEA-D36E0254575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15C7B9BE-3695-BE41-ABE0-1B6A23A8EFE2}" type="slidenum">
              <a:rPr lang="en-US" smtClean="0"/>
              <a:t>‹#›</a:t>
            </a:fld>
            <a:endParaRPr lang="en-US"/>
          </a:p>
        </p:txBody>
      </p:sp>
    </p:spTree>
    <p:extLst>
      <p:ext uri="{BB962C8B-B14F-4D97-AF65-F5344CB8AC3E}">
        <p14:creationId xmlns:p14="http://schemas.microsoft.com/office/powerpoint/2010/main" val="15685206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4"/>
          <a:tile tx="0" ty="0" sx="100000" sy="100000" flip="none" algn="tl"/>
        </a:blipFill>
        <a:effectLst/>
      </p:bgPr>
    </p:bg>
    <p:spTree>
      <p:nvGrpSpPr>
        <p:cNvPr id="1" name=""/>
        <p:cNvGrpSpPr/>
        <p:nvPr/>
      </p:nvGrpSpPr>
      <p:grpSpPr>
        <a:xfrm>
          <a:off x="0" y="0"/>
          <a:ext cx="0" cy="0"/>
          <a:chOff x="0" y="0"/>
          <a:chExt cx="0" cy="0"/>
        </a:xfrm>
      </p:grpSpPr>
      <p:pic>
        <p:nvPicPr>
          <p:cNvPr id="11" name="Video 3" descr="Astronaut Outdoors">
            <a:extLst>
              <a:ext uri="{FF2B5EF4-FFF2-40B4-BE49-F238E27FC236}">
                <a16:creationId xmlns:a16="http://schemas.microsoft.com/office/drawing/2014/main" id="{0558D822-1B30-CB47-C4D7-50E43F8716B3}"/>
              </a:ext>
            </a:extLst>
          </p:cNvPr>
          <p:cNvPicPr>
            <a:picLocks noChangeAspect="1"/>
          </p:cNvPicPr>
          <p:nvPr>
            <a:videoFile r:link="rId2"/>
            <p:extLst>
              <p:ext uri="{DAA4B4D4-6D71-4841-9C94-3DE7FCFB9230}">
                <p14:media xmlns:p14="http://schemas.microsoft.com/office/powerpoint/2010/main" r:embed="rId1"/>
              </p:ext>
            </p:extLst>
          </p:nvPr>
        </p:nvPicPr>
        <p:blipFill>
          <a:blip r:embed="rId5"/>
          <a:srcRect t="284" r="-1" b="-1"/>
          <a:stretch/>
        </p:blipFill>
        <p:spPr>
          <a:xfrm>
            <a:off x="20" y="-22"/>
            <a:ext cx="12191977" cy="6858022"/>
          </a:xfrm>
          <a:prstGeom prst="rect">
            <a:avLst/>
          </a:prstGeom>
        </p:spPr>
      </p:pic>
      <p:sp>
        <p:nvSpPr>
          <p:cNvPr id="3" name="TextBox 2">
            <a:extLst>
              <a:ext uri="{FF2B5EF4-FFF2-40B4-BE49-F238E27FC236}">
                <a16:creationId xmlns:a16="http://schemas.microsoft.com/office/drawing/2014/main" id="{C5407F3B-020C-BD16-41E0-4DF79DA91669}"/>
              </a:ext>
            </a:extLst>
          </p:cNvPr>
          <p:cNvSpPr txBox="1"/>
          <p:nvPr/>
        </p:nvSpPr>
        <p:spPr>
          <a:xfrm>
            <a:off x="3047082" y="0"/>
            <a:ext cx="6097836" cy="369332"/>
          </a:xfrm>
          <a:prstGeom prst="rect">
            <a:avLst/>
          </a:prstGeom>
          <a:noFill/>
        </p:spPr>
        <p:txBody>
          <a:bodyPr wrap="square">
            <a:spAutoFit/>
          </a:bodyPr>
          <a:lstStyle/>
          <a:p>
            <a:r>
              <a:rPr lang="en-US" dirty="0"/>
              <a:t>Mars Simulations: Global Efforts Shaping Our Future</a:t>
            </a:r>
          </a:p>
        </p:txBody>
      </p:sp>
      <p:sp>
        <p:nvSpPr>
          <p:cNvPr id="5" name="TextBox 4">
            <a:extLst>
              <a:ext uri="{FF2B5EF4-FFF2-40B4-BE49-F238E27FC236}">
                <a16:creationId xmlns:a16="http://schemas.microsoft.com/office/drawing/2014/main" id="{3C1F9CD6-36FB-91D4-3145-41E0521B9ADE}"/>
              </a:ext>
            </a:extLst>
          </p:cNvPr>
          <p:cNvSpPr txBox="1"/>
          <p:nvPr/>
        </p:nvSpPr>
        <p:spPr>
          <a:xfrm>
            <a:off x="228600" y="369332"/>
            <a:ext cx="11757752" cy="461665"/>
          </a:xfrm>
          <a:prstGeom prst="rect">
            <a:avLst/>
          </a:prstGeom>
          <a:solidFill>
            <a:schemeClr val="bg1">
              <a:alpha val="18000"/>
            </a:schemeClr>
          </a:solidFill>
        </p:spPr>
        <p:txBody>
          <a:bodyPr wrap="square">
            <a:spAutoFit/>
          </a:bodyPr>
          <a:lstStyle/>
          <a:p>
            <a:r>
              <a:rPr lang="en-US" sz="1200" dirty="0">
                <a:solidFill>
                  <a:schemeClr val="bg1"/>
                </a:solidFill>
              </a:rPr>
              <a:t>Ever wondered how countries are preparing for life on Mars? Around the world, nations are conducting groundbreaking Mars simulation missions—not just for future colonization, but to drive innovation and solve real-world challenges.</a:t>
            </a:r>
          </a:p>
        </p:txBody>
      </p:sp>
      <p:sp>
        <p:nvSpPr>
          <p:cNvPr id="7" name="TextBox 6">
            <a:extLst>
              <a:ext uri="{FF2B5EF4-FFF2-40B4-BE49-F238E27FC236}">
                <a16:creationId xmlns:a16="http://schemas.microsoft.com/office/drawing/2014/main" id="{D0CAB764-C8E2-1AAC-AFBF-0E32242C0C51}"/>
              </a:ext>
            </a:extLst>
          </p:cNvPr>
          <p:cNvSpPr txBox="1"/>
          <p:nvPr/>
        </p:nvSpPr>
        <p:spPr>
          <a:xfrm>
            <a:off x="171679" y="942484"/>
            <a:ext cx="11986352" cy="646331"/>
          </a:xfrm>
          <a:prstGeom prst="rect">
            <a:avLst/>
          </a:prstGeom>
          <a:solidFill>
            <a:schemeClr val="accent1">
              <a:alpha val="18000"/>
            </a:schemeClr>
          </a:solidFill>
          <a:ln>
            <a:noFill/>
          </a:ln>
        </p:spPr>
        <p:txBody>
          <a:bodyPr wrap="square">
            <a:spAutoFit/>
          </a:bodyPr>
          <a:lstStyle/>
          <a:p>
            <a:r>
              <a:rPr lang="en-US" sz="1200" b="1" dirty="0">
                <a:solidFill>
                  <a:schemeClr val="bg1"/>
                </a:solidFill>
                <a:latin typeface="+mj-lt"/>
              </a:rPr>
              <a:t>Purpose of Mars Simulations</a:t>
            </a:r>
            <a:r>
              <a:rPr lang="en-US" sz="1200" dirty="0">
                <a:solidFill>
                  <a:schemeClr val="bg1"/>
                </a:solidFill>
                <a:latin typeface="+mj-lt"/>
              </a:rPr>
              <a:t>:</a:t>
            </a:r>
          </a:p>
          <a:p>
            <a:r>
              <a:rPr lang="en-US" sz="1200" dirty="0">
                <a:solidFill>
                  <a:schemeClr val="bg1"/>
                </a:solidFill>
              </a:rPr>
              <a:t>Mars simulation missions go beyond preparing for space travel. They aim to test human adaptability, develop sustainable technologies, and explore new ways to manage resources under extreme conditions. These missions provide valuable insights that can transform industries, improve remote work solutions, and push the boundaries of innovation on Earth.</a:t>
            </a:r>
          </a:p>
        </p:txBody>
      </p:sp>
      <p:graphicFrame>
        <p:nvGraphicFramePr>
          <p:cNvPr id="8" name="Table 7">
            <a:extLst>
              <a:ext uri="{FF2B5EF4-FFF2-40B4-BE49-F238E27FC236}">
                <a16:creationId xmlns:a16="http://schemas.microsoft.com/office/drawing/2014/main" id="{F92C3E83-6F91-5855-3429-02678A906B79}"/>
              </a:ext>
            </a:extLst>
          </p:cNvPr>
          <p:cNvGraphicFramePr>
            <a:graphicFrameLocks noGrp="1"/>
          </p:cNvGraphicFramePr>
          <p:nvPr>
            <p:extLst>
              <p:ext uri="{D42A27DB-BD31-4B8C-83A1-F6EECF244321}">
                <p14:modId xmlns:p14="http://schemas.microsoft.com/office/powerpoint/2010/main" val="619634947"/>
              </p:ext>
            </p:extLst>
          </p:nvPr>
        </p:nvGraphicFramePr>
        <p:xfrm>
          <a:off x="1" y="1884968"/>
          <a:ext cx="12191999" cy="3662680"/>
        </p:xfrm>
        <a:graphic>
          <a:graphicData uri="http://schemas.openxmlformats.org/drawingml/2006/table">
            <a:tbl>
              <a:tblPr firstRow="1" bandRow="1">
                <a:tableStyleId>{5C22544A-7EE6-4342-B048-85BDC9FD1C3A}</a:tableStyleId>
              </a:tblPr>
              <a:tblGrid>
                <a:gridCol w="2563166">
                  <a:extLst>
                    <a:ext uri="{9D8B030D-6E8A-4147-A177-3AD203B41FA5}">
                      <a16:colId xmlns:a16="http://schemas.microsoft.com/office/drawing/2014/main" val="3983114144"/>
                    </a:ext>
                  </a:extLst>
                </a:gridCol>
                <a:gridCol w="2541928">
                  <a:extLst>
                    <a:ext uri="{9D8B030D-6E8A-4147-A177-3AD203B41FA5}">
                      <a16:colId xmlns:a16="http://schemas.microsoft.com/office/drawing/2014/main" val="3533266548"/>
                    </a:ext>
                  </a:extLst>
                </a:gridCol>
                <a:gridCol w="2461299">
                  <a:extLst>
                    <a:ext uri="{9D8B030D-6E8A-4147-A177-3AD203B41FA5}">
                      <a16:colId xmlns:a16="http://schemas.microsoft.com/office/drawing/2014/main" val="1237330488"/>
                    </a:ext>
                  </a:extLst>
                </a:gridCol>
                <a:gridCol w="2312803">
                  <a:extLst>
                    <a:ext uri="{9D8B030D-6E8A-4147-A177-3AD203B41FA5}">
                      <a16:colId xmlns:a16="http://schemas.microsoft.com/office/drawing/2014/main" val="3861288036"/>
                    </a:ext>
                  </a:extLst>
                </a:gridCol>
                <a:gridCol w="2312803">
                  <a:extLst>
                    <a:ext uri="{9D8B030D-6E8A-4147-A177-3AD203B41FA5}">
                      <a16:colId xmlns:a16="http://schemas.microsoft.com/office/drawing/2014/main" val="4271185673"/>
                    </a:ext>
                  </a:extLst>
                </a:gridCol>
              </a:tblGrid>
              <a:tr h="370840">
                <a:tc gridSpan="5">
                  <a:txBody>
                    <a:bodyPr/>
                    <a:lstStyle/>
                    <a:p>
                      <a:r>
                        <a:rPr lang="en-US" sz="1200" b="0" kern="1200" dirty="0">
                          <a:solidFill>
                            <a:schemeClr val="lt1"/>
                          </a:solidFill>
                          <a:effectLst/>
                          <a:latin typeface="Verdana" panose="020B0604030504040204" pitchFamily="34" charset="0"/>
                          <a:ea typeface="Verdana" panose="020B0604030504040204" pitchFamily="34" charset="0"/>
                          <a:cs typeface="Verdana" panose="020B0604030504040204" pitchFamily="34" charset="0"/>
                        </a:rPr>
                        <a:t>Despite differences in approach, Mars simulation missions share common goals:</a:t>
                      </a:r>
                    </a:p>
                    <a:p>
                      <a:pPr lvl="0"/>
                      <a:r>
                        <a:rPr lang="en-US" sz="1200" b="0" kern="1200" dirty="0">
                          <a:solidFill>
                            <a:schemeClr val="lt1"/>
                          </a:solidFill>
                          <a:effectLst/>
                          <a:latin typeface="Verdana" panose="020B0604030504040204" pitchFamily="34" charset="0"/>
                          <a:ea typeface="Verdana" panose="020B0604030504040204" pitchFamily="34" charset="0"/>
                          <a:cs typeface="Verdana" panose="020B0604030504040204" pitchFamily="34" charset="0"/>
                        </a:rPr>
                        <a:t>Replicate Mars-like environments to test human endurance and adaptability.</a:t>
                      </a:r>
                    </a:p>
                    <a:p>
                      <a:pPr lvl="0"/>
                      <a:r>
                        <a:rPr lang="en-US" sz="1200" b="0" kern="1200" dirty="0">
                          <a:solidFill>
                            <a:schemeClr val="lt1"/>
                          </a:solidFill>
                          <a:effectLst/>
                          <a:latin typeface="Verdana" panose="020B0604030504040204" pitchFamily="34" charset="0"/>
                          <a:ea typeface="Verdana" panose="020B0604030504040204" pitchFamily="34" charset="0"/>
                          <a:cs typeface="Verdana" panose="020B0604030504040204" pitchFamily="34" charset="0"/>
                        </a:rPr>
                        <a:t>Develop and refine life-support systems for resource-limited conditions.</a:t>
                      </a:r>
                    </a:p>
                    <a:p>
                      <a:pPr lvl="0"/>
                      <a:r>
                        <a:rPr lang="en-US" sz="1200" b="0" kern="1200" dirty="0">
                          <a:solidFill>
                            <a:schemeClr val="lt1"/>
                          </a:solidFill>
                          <a:effectLst/>
                          <a:latin typeface="Verdana" panose="020B0604030504040204" pitchFamily="34" charset="0"/>
                          <a:ea typeface="Verdana" panose="020B0604030504040204" pitchFamily="34" charset="0"/>
                          <a:cs typeface="Verdana" panose="020B0604030504040204" pitchFamily="34" charset="0"/>
                        </a:rPr>
                        <a:t>Study psychological and social dynamics in isolated habitats.</a:t>
                      </a:r>
                    </a:p>
                    <a:p>
                      <a:pPr lvl="0"/>
                      <a:r>
                        <a:rPr lang="en-US" sz="1200" b="0" kern="1200" dirty="0">
                          <a:solidFill>
                            <a:schemeClr val="lt1"/>
                          </a:solidFill>
                          <a:effectLst/>
                          <a:latin typeface="Verdana" panose="020B0604030504040204" pitchFamily="34" charset="0"/>
                          <a:ea typeface="Verdana" panose="020B0604030504040204" pitchFamily="34" charset="0"/>
                          <a:cs typeface="Verdana" panose="020B0604030504040204" pitchFamily="34" charset="0"/>
                        </a:rPr>
                        <a:t>Drive technological innovation with real-world applications:</a:t>
                      </a:r>
                    </a:p>
                    <a:p>
                      <a:pPr marL="171450" indent="-171450">
                        <a:buFont typeface="Arial" panose="020B0604020202020204" pitchFamily="34" charset="0"/>
                        <a:buChar char="•"/>
                      </a:pPr>
                      <a:r>
                        <a:rPr lang="en-US" sz="1200" b="0" kern="1200" dirty="0">
                          <a:solidFill>
                            <a:schemeClr val="lt1"/>
                          </a:solidFill>
                          <a:effectLst/>
                          <a:latin typeface="Verdana" panose="020B0604030504040204" pitchFamily="34" charset="0"/>
                          <a:ea typeface="Verdana" panose="020B0604030504040204" pitchFamily="34" charset="0"/>
                          <a:cs typeface="Verdana" panose="020B0604030504040204" pitchFamily="34" charset="0"/>
                        </a:rPr>
                        <a:t>USA: Water recycling and energy-efficient technology.</a:t>
                      </a:r>
                    </a:p>
                    <a:p>
                      <a:pPr marL="171450" indent="-171450">
                        <a:buFont typeface="Arial" panose="020B0604020202020204" pitchFamily="34" charset="0"/>
                        <a:buChar char="•"/>
                      </a:pPr>
                      <a:r>
                        <a:rPr lang="en-US" sz="1200" b="0" kern="1200" dirty="0">
                          <a:solidFill>
                            <a:schemeClr val="lt1"/>
                          </a:solidFill>
                          <a:effectLst/>
                          <a:latin typeface="Verdana" panose="020B0604030504040204" pitchFamily="34" charset="0"/>
                          <a:ea typeface="Verdana" panose="020B0604030504040204" pitchFamily="34" charset="0"/>
                          <a:cs typeface="Verdana" panose="020B0604030504040204" pitchFamily="34" charset="0"/>
                        </a:rPr>
                        <a:t>Russia: Mental health support and team dynamics for long-term isolation.</a:t>
                      </a:r>
                    </a:p>
                    <a:p>
                      <a:pPr marL="171450" indent="-171450">
                        <a:buFont typeface="Arial" panose="020B0604020202020204" pitchFamily="34" charset="0"/>
                        <a:buChar char="•"/>
                      </a:pPr>
                      <a:r>
                        <a:rPr lang="en-US" sz="1200" b="0" kern="1200" dirty="0">
                          <a:solidFill>
                            <a:schemeClr val="lt1"/>
                          </a:solidFill>
                          <a:effectLst/>
                          <a:latin typeface="Verdana" panose="020B0604030504040204" pitchFamily="34" charset="0"/>
                          <a:ea typeface="Verdana" panose="020B0604030504040204" pitchFamily="34" charset="0"/>
                          <a:cs typeface="Verdana" panose="020B0604030504040204" pitchFamily="34" charset="0"/>
                        </a:rPr>
                        <a:t>Israel: Compact, resilient habitats for temporary and extreme conditions.</a:t>
                      </a:r>
                    </a:p>
                    <a:p>
                      <a:pPr marL="171450" indent="-171450">
                        <a:buFont typeface="Arial" panose="020B0604020202020204" pitchFamily="34" charset="0"/>
                        <a:buChar char="•"/>
                      </a:pPr>
                      <a:r>
                        <a:rPr lang="en-US" sz="1200" b="0" kern="1200" dirty="0">
                          <a:solidFill>
                            <a:schemeClr val="lt1"/>
                          </a:solidFill>
                          <a:effectLst/>
                          <a:latin typeface="Verdana" panose="020B0604030504040204" pitchFamily="34" charset="0"/>
                          <a:ea typeface="Verdana" panose="020B0604030504040204" pitchFamily="34" charset="0"/>
                          <a:cs typeface="Verdana" panose="020B0604030504040204" pitchFamily="34" charset="0"/>
                        </a:rPr>
                        <a:t>China: Urban farming and sustainable waste management.</a:t>
                      </a:r>
                    </a:p>
                    <a:p>
                      <a:pPr marL="171450" indent="-171450">
                        <a:buFont typeface="Arial" panose="020B0604020202020204" pitchFamily="34" charset="0"/>
                        <a:buChar char="•"/>
                      </a:pPr>
                      <a:r>
                        <a:rPr lang="en-US" sz="1200" b="0" kern="1200" dirty="0">
                          <a:solidFill>
                            <a:schemeClr val="lt1"/>
                          </a:solidFill>
                          <a:effectLst/>
                          <a:latin typeface="Verdana" panose="020B0604030504040204" pitchFamily="34" charset="0"/>
                          <a:ea typeface="Verdana" panose="020B0604030504040204" pitchFamily="34" charset="0"/>
                          <a:cs typeface="Verdana" panose="020B0604030504040204" pitchFamily="34" charset="0"/>
                        </a:rPr>
                        <a:t>India: Resource-efficient practices adaptable for remote areas.</a:t>
                      </a:r>
                      <a:r>
                        <a:rPr lang="en-US" sz="1200" b="0" dirty="0">
                          <a:effectLst/>
                          <a:latin typeface="Verdana" panose="020B0604030504040204" pitchFamily="34" charset="0"/>
                          <a:ea typeface="Verdana" panose="020B0604030504040204" pitchFamily="34" charset="0"/>
                          <a:cs typeface="Verdana" panose="020B0604030504040204" pitchFamily="34" charset="0"/>
                        </a:rPr>
                        <a:t> </a:t>
                      </a:r>
                      <a:endParaRPr lang="en-US" sz="1200" b="0" dirty="0">
                        <a:latin typeface="Verdana" panose="020B0604030504040204" pitchFamily="34" charset="0"/>
                        <a:ea typeface="Verdana" panose="020B0604030504040204" pitchFamily="34" charset="0"/>
                        <a:cs typeface="Verdana" panose="020B0604030504040204" pitchFamily="34" charset="0"/>
                      </a:endParaRPr>
                    </a:p>
                  </a:txBody>
                  <a:tcPr>
                    <a:solidFill>
                      <a:schemeClr val="tx1">
                        <a:alpha val="18000"/>
                      </a:schemeClr>
                    </a:solidFill>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extLst>
                  <a:ext uri="{0D108BD9-81ED-4DB2-BD59-A6C34878D82A}">
                    <a16:rowId xmlns:a16="http://schemas.microsoft.com/office/drawing/2014/main" val="4195656548"/>
                  </a:ext>
                </a:extLst>
              </a:tr>
              <a:tr h="370840">
                <a:tc>
                  <a:txBody>
                    <a:bodyPr/>
                    <a:lstStyle/>
                    <a:p>
                      <a:r>
                        <a:rPr lang="en-US" sz="1200" dirty="0">
                          <a:solidFill>
                            <a:schemeClr val="bg1"/>
                          </a:solidFill>
                        </a:rPr>
                        <a:t>USA </a:t>
                      </a:r>
                      <a:r>
                        <a:rPr lang="en-US" sz="1200" b="1" kern="1200" dirty="0">
                          <a:solidFill>
                            <a:schemeClr val="bg1"/>
                          </a:solidFill>
                          <a:effectLst/>
                          <a:latin typeface="+mn-lt"/>
                          <a:ea typeface="+mn-ea"/>
                          <a:cs typeface="+mn-cs"/>
                        </a:rPr>
                        <a:t>(HI-SEAS)</a:t>
                      </a:r>
                      <a:r>
                        <a:rPr lang="en-US" sz="1200" dirty="0">
                          <a:solidFill>
                            <a:schemeClr val="bg1"/>
                          </a:solidFill>
                          <a:effectLst/>
                        </a:rPr>
                        <a:t> </a:t>
                      </a:r>
                      <a:endParaRPr lang="en-US" sz="1200" dirty="0">
                        <a:solidFill>
                          <a:schemeClr val="bg1"/>
                        </a:solidFill>
                      </a:endParaRPr>
                    </a:p>
                  </a:txBody>
                  <a:tcPr>
                    <a:solidFill>
                      <a:schemeClr val="tx1">
                        <a:alpha val="18000"/>
                      </a:schemeClr>
                    </a:solidFill>
                  </a:tcPr>
                </a:tc>
                <a:tc>
                  <a:txBody>
                    <a:bodyPr/>
                    <a:lstStyle/>
                    <a:p>
                      <a:r>
                        <a:rPr lang="en-US" sz="1200" dirty="0">
                          <a:solidFill>
                            <a:schemeClr val="bg1"/>
                          </a:solidFill>
                        </a:rPr>
                        <a:t>Russia </a:t>
                      </a:r>
                      <a:r>
                        <a:rPr lang="en-US" sz="1200" b="1" kern="1200" dirty="0">
                          <a:solidFill>
                            <a:schemeClr val="bg1"/>
                          </a:solidFill>
                          <a:effectLst/>
                          <a:latin typeface="+mn-lt"/>
                          <a:ea typeface="+mn-ea"/>
                          <a:cs typeface="+mn-cs"/>
                        </a:rPr>
                        <a:t>(Mars500)</a:t>
                      </a:r>
                      <a:r>
                        <a:rPr lang="en-US" sz="1200" dirty="0">
                          <a:solidFill>
                            <a:schemeClr val="bg1"/>
                          </a:solidFill>
                          <a:effectLst/>
                        </a:rPr>
                        <a:t> </a:t>
                      </a:r>
                      <a:endParaRPr lang="en-US" sz="1200" dirty="0">
                        <a:solidFill>
                          <a:schemeClr val="bg1"/>
                        </a:solidFill>
                      </a:endParaRPr>
                    </a:p>
                  </a:txBody>
                  <a:tcPr>
                    <a:solidFill>
                      <a:schemeClr val="tx1">
                        <a:alpha val="18000"/>
                      </a:schemeClr>
                    </a:solidFill>
                  </a:tcPr>
                </a:tc>
                <a:tc>
                  <a:txBody>
                    <a:bodyPr/>
                    <a:lstStyle/>
                    <a:p>
                      <a:r>
                        <a:rPr lang="en-US" sz="1200" dirty="0">
                          <a:solidFill>
                            <a:schemeClr val="bg1"/>
                          </a:solidFill>
                        </a:rPr>
                        <a:t>Isreal </a:t>
                      </a:r>
                      <a:r>
                        <a:rPr lang="en-US" sz="1200" b="1" kern="1200" dirty="0">
                          <a:solidFill>
                            <a:schemeClr val="bg1"/>
                          </a:solidFill>
                          <a:effectLst/>
                          <a:latin typeface="+mn-lt"/>
                          <a:ea typeface="+mn-ea"/>
                          <a:cs typeface="+mn-cs"/>
                        </a:rPr>
                        <a:t>(D-MARS)</a:t>
                      </a:r>
                      <a:r>
                        <a:rPr lang="en-US" sz="1200" dirty="0">
                          <a:solidFill>
                            <a:schemeClr val="bg1"/>
                          </a:solidFill>
                          <a:effectLst/>
                        </a:rPr>
                        <a:t> </a:t>
                      </a:r>
                      <a:endParaRPr lang="en-US" sz="1200" dirty="0">
                        <a:solidFill>
                          <a:schemeClr val="bg1"/>
                        </a:solidFill>
                      </a:endParaRPr>
                    </a:p>
                  </a:txBody>
                  <a:tcPr>
                    <a:solidFill>
                      <a:schemeClr val="tx1">
                        <a:alpha val="18000"/>
                      </a:schemeClr>
                    </a:solidFill>
                  </a:tcPr>
                </a:tc>
                <a:tc>
                  <a:txBody>
                    <a:bodyPr/>
                    <a:lstStyle/>
                    <a:p>
                      <a:r>
                        <a:rPr lang="en-US" sz="1200" dirty="0">
                          <a:solidFill>
                            <a:schemeClr val="bg1"/>
                          </a:solidFill>
                        </a:rPr>
                        <a:t>China </a:t>
                      </a:r>
                      <a:r>
                        <a:rPr lang="en-US" sz="1200" b="1" kern="1200" dirty="0">
                          <a:solidFill>
                            <a:schemeClr val="bg1"/>
                          </a:solidFill>
                          <a:effectLst/>
                          <a:latin typeface="+mn-lt"/>
                          <a:ea typeface="+mn-ea"/>
                          <a:cs typeface="+mn-cs"/>
                        </a:rPr>
                        <a:t>(Lunar Palace 1)</a:t>
                      </a:r>
                      <a:r>
                        <a:rPr lang="en-US" sz="1200" dirty="0">
                          <a:solidFill>
                            <a:schemeClr val="bg1"/>
                          </a:solidFill>
                          <a:effectLst/>
                        </a:rPr>
                        <a:t> </a:t>
                      </a:r>
                      <a:endParaRPr lang="en-US" sz="1200" dirty="0">
                        <a:solidFill>
                          <a:schemeClr val="bg1"/>
                        </a:solidFill>
                      </a:endParaRPr>
                    </a:p>
                  </a:txBody>
                  <a:tcPr>
                    <a:solidFill>
                      <a:schemeClr val="tx1">
                        <a:alpha val="18000"/>
                      </a:schemeClr>
                    </a:solidFill>
                  </a:tcPr>
                </a:tc>
                <a:tc>
                  <a:txBody>
                    <a:bodyPr/>
                    <a:lstStyle/>
                    <a:p>
                      <a:r>
                        <a:rPr lang="en-US" sz="1200" dirty="0">
                          <a:solidFill>
                            <a:schemeClr val="bg1"/>
                          </a:solidFill>
                        </a:rPr>
                        <a:t>India </a:t>
                      </a:r>
                      <a:r>
                        <a:rPr lang="en-US" sz="1200" b="1" kern="1200" dirty="0">
                          <a:solidFill>
                            <a:schemeClr val="bg1"/>
                          </a:solidFill>
                          <a:effectLst/>
                          <a:latin typeface="+mn-lt"/>
                          <a:ea typeface="+mn-ea"/>
                          <a:cs typeface="+mn-cs"/>
                        </a:rPr>
                        <a:t>(Ladakh Mission)</a:t>
                      </a:r>
                      <a:r>
                        <a:rPr lang="en-US" sz="1200" dirty="0">
                          <a:solidFill>
                            <a:schemeClr val="bg1"/>
                          </a:solidFill>
                          <a:effectLst/>
                        </a:rPr>
                        <a:t> </a:t>
                      </a:r>
                      <a:endParaRPr lang="en-US" sz="1200" dirty="0">
                        <a:solidFill>
                          <a:schemeClr val="bg1"/>
                        </a:solidFill>
                      </a:endParaRPr>
                    </a:p>
                  </a:txBody>
                  <a:tcPr>
                    <a:solidFill>
                      <a:schemeClr val="tx1">
                        <a:alpha val="18000"/>
                      </a:schemeClr>
                    </a:solidFill>
                  </a:tcPr>
                </a:tc>
                <a:extLst>
                  <a:ext uri="{0D108BD9-81ED-4DB2-BD59-A6C34878D82A}">
                    <a16:rowId xmlns:a16="http://schemas.microsoft.com/office/drawing/2014/main" val="1631951111"/>
                  </a:ext>
                </a:extLst>
              </a:tr>
              <a:tr h="370840">
                <a:tc>
                  <a:txBody>
                    <a:bodyPr/>
                    <a:lstStyle/>
                    <a:p>
                      <a:endParaRPr lang="en-US" sz="1200" dirty="0">
                        <a:solidFill>
                          <a:schemeClr val="bg1"/>
                        </a:solidFill>
                        <a:effectLst/>
                      </a:endParaRPr>
                    </a:p>
                    <a:p>
                      <a:pPr marL="293688" lvl="1" indent="-293688">
                        <a:buFont typeface="Arial" panose="020B0604020202020204" pitchFamily="34" charset="0"/>
                        <a:buChar char="•"/>
                        <a:tabLst/>
                      </a:pPr>
                      <a:r>
                        <a:rPr lang="en-US" sz="1200" kern="1200" dirty="0">
                          <a:solidFill>
                            <a:schemeClr val="bg1"/>
                          </a:solidFill>
                          <a:effectLst/>
                          <a:latin typeface="+mn-lt"/>
                          <a:ea typeface="+mn-ea"/>
                          <a:cs typeface="+mn-cs"/>
                        </a:rPr>
                        <a:t>Long-duration isolation studies.</a:t>
                      </a:r>
                    </a:p>
                    <a:p>
                      <a:pPr marL="293688" lvl="1" indent="-293688">
                        <a:buFont typeface="Arial" panose="020B0604020202020204" pitchFamily="34" charset="0"/>
                        <a:buChar char="•"/>
                        <a:tabLst/>
                      </a:pPr>
                      <a:r>
                        <a:rPr lang="en-US" sz="1200" kern="1200" dirty="0">
                          <a:solidFill>
                            <a:schemeClr val="bg1"/>
                          </a:solidFill>
                          <a:effectLst/>
                          <a:latin typeface="+mn-lt"/>
                          <a:ea typeface="+mn-ea"/>
                          <a:cs typeface="+mn-cs"/>
                        </a:rPr>
                        <a:t>Advanced habitat technology.</a:t>
                      </a:r>
                    </a:p>
                    <a:p>
                      <a:pPr marL="293688" lvl="1" indent="-293688">
                        <a:buFont typeface="Arial" panose="020B0604020202020204" pitchFamily="34" charset="0"/>
                        <a:buChar char="•"/>
                        <a:tabLst/>
                      </a:pPr>
                      <a:r>
                        <a:rPr lang="en-US" sz="1200" kern="1200" dirty="0">
                          <a:solidFill>
                            <a:schemeClr val="bg1"/>
                          </a:solidFill>
                          <a:effectLst/>
                          <a:latin typeface="+mn-lt"/>
                          <a:ea typeface="+mn-ea"/>
                          <a:cs typeface="+mn-cs"/>
                        </a:rPr>
                        <a:t>Focus on resource management.</a:t>
                      </a:r>
                    </a:p>
                    <a:p>
                      <a:endParaRPr lang="en-US" sz="1200" dirty="0">
                        <a:solidFill>
                          <a:schemeClr val="bg1"/>
                        </a:solidFill>
                      </a:endParaRPr>
                    </a:p>
                  </a:txBody>
                  <a:tcPr>
                    <a:solidFill>
                      <a:schemeClr val="tx1">
                        <a:alpha val="18000"/>
                      </a:schemeClr>
                    </a:solidFill>
                  </a:tcPr>
                </a:tc>
                <a:tc>
                  <a:txBody>
                    <a:bodyPr/>
                    <a:lstStyle/>
                    <a:p>
                      <a:endParaRPr lang="en-US" sz="1200" dirty="0">
                        <a:solidFill>
                          <a:schemeClr val="bg1"/>
                        </a:solidFill>
                        <a:effectLst/>
                      </a:endParaRPr>
                    </a:p>
                    <a:p>
                      <a:pPr marL="350838" lvl="1" indent="-284163">
                        <a:buFont typeface="Arial" panose="020B0604020202020204" pitchFamily="34" charset="0"/>
                        <a:buChar char="•"/>
                        <a:tabLst>
                          <a:tab pos="225425" algn="l"/>
                        </a:tabLst>
                      </a:pPr>
                      <a:r>
                        <a:rPr lang="en-US" sz="1200" kern="1200" dirty="0">
                          <a:solidFill>
                            <a:schemeClr val="bg1"/>
                          </a:solidFill>
                          <a:effectLst/>
                          <a:latin typeface="+mn-lt"/>
                          <a:ea typeface="+mn-ea"/>
                          <a:cs typeface="+mn-cs"/>
                        </a:rPr>
                        <a:t>520-day sealed mission.</a:t>
                      </a:r>
                    </a:p>
                    <a:p>
                      <a:pPr marL="350838" lvl="1" indent="-284163">
                        <a:buFont typeface="Arial" panose="020B0604020202020204" pitchFamily="34" charset="0"/>
                        <a:buChar char="•"/>
                        <a:tabLst>
                          <a:tab pos="225425" algn="l"/>
                        </a:tabLst>
                      </a:pPr>
                      <a:r>
                        <a:rPr lang="en-US" sz="1200" kern="1200" dirty="0">
                          <a:solidFill>
                            <a:schemeClr val="bg1"/>
                          </a:solidFill>
                          <a:effectLst/>
                          <a:latin typeface="+mn-lt"/>
                          <a:ea typeface="+mn-ea"/>
                          <a:cs typeface="+mn-cs"/>
                        </a:rPr>
                        <a:t>Psychological endurance focus.</a:t>
                      </a:r>
                    </a:p>
                    <a:p>
                      <a:pPr marL="350838" lvl="1" indent="-284163">
                        <a:buFont typeface="Arial" panose="020B0604020202020204" pitchFamily="34" charset="0"/>
                        <a:buChar char="•"/>
                        <a:tabLst>
                          <a:tab pos="225425" algn="l"/>
                        </a:tabLst>
                      </a:pPr>
                      <a:r>
                        <a:rPr lang="en-US" sz="1200" kern="1200" dirty="0">
                          <a:solidFill>
                            <a:schemeClr val="bg1"/>
                          </a:solidFill>
                          <a:effectLst/>
                          <a:latin typeface="+mn-lt"/>
                          <a:ea typeface="+mn-ea"/>
                          <a:cs typeface="+mn-cs"/>
                        </a:rPr>
                        <a:t>Team dynamics under isolation.</a:t>
                      </a:r>
                    </a:p>
                    <a:p>
                      <a:endParaRPr lang="en-US" sz="1200" dirty="0">
                        <a:solidFill>
                          <a:schemeClr val="bg1"/>
                        </a:solidFill>
                      </a:endParaRPr>
                    </a:p>
                  </a:txBody>
                  <a:tcPr>
                    <a:solidFill>
                      <a:schemeClr val="tx1">
                        <a:alpha val="18000"/>
                      </a:schemeClr>
                    </a:solidFill>
                  </a:tcPr>
                </a:tc>
                <a:tc>
                  <a:txBody>
                    <a:bodyPr/>
                    <a:lstStyle/>
                    <a:p>
                      <a:endParaRPr lang="en-US" sz="1200" dirty="0">
                        <a:solidFill>
                          <a:schemeClr val="bg1"/>
                        </a:solidFill>
                        <a:effectLst/>
                      </a:endParaRPr>
                    </a:p>
                    <a:p>
                      <a:pPr marL="463550" lvl="1" indent="-282575">
                        <a:buFont typeface="Arial" panose="020B0604020202020204" pitchFamily="34" charset="0"/>
                        <a:buChar char="•"/>
                        <a:tabLst/>
                      </a:pPr>
                      <a:r>
                        <a:rPr lang="en-US" sz="1200" kern="1200" dirty="0">
                          <a:solidFill>
                            <a:schemeClr val="bg1"/>
                          </a:solidFill>
                          <a:effectLst/>
                          <a:latin typeface="+mn-lt"/>
                          <a:ea typeface="+mn-ea"/>
                          <a:cs typeface="+mn-cs"/>
                        </a:rPr>
                        <a:t>Short, high-impact missions.</a:t>
                      </a:r>
                    </a:p>
                    <a:p>
                      <a:pPr marL="463550" lvl="1" indent="-282575">
                        <a:buFont typeface="Arial" panose="020B0604020202020204" pitchFamily="34" charset="0"/>
                        <a:buChar char="•"/>
                        <a:tabLst/>
                      </a:pPr>
                      <a:r>
                        <a:rPr lang="en-US" sz="1200" kern="1200" dirty="0">
                          <a:solidFill>
                            <a:schemeClr val="bg1"/>
                          </a:solidFill>
                          <a:effectLst/>
                          <a:latin typeface="+mn-lt"/>
                          <a:ea typeface="+mn-ea"/>
                          <a:cs typeface="+mn-cs"/>
                        </a:rPr>
                        <a:t>Equipment testing.</a:t>
                      </a:r>
                    </a:p>
                    <a:p>
                      <a:pPr marL="463550" lvl="1" indent="-282575">
                        <a:buFont typeface="Arial" panose="020B0604020202020204" pitchFamily="34" charset="0"/>
                        <a:buChar char="•"/>
                        <a:tabLst/>
                      </a:pPr>
                      <a:r>
                        <a:rPr lang="en-US" sz="1200" kern="1200" dirty="0">
                          <a:solidFill>
                            <a:schemeClr val="bg1"/>
                          </a:solidFill>
                          <a:effectLst/>
                          <a:latin typeface="+mn-lt"/>
                          <a:ea typeface="+mn-ea"/>
                          <a:cs typeface="+mn-cs"/>
                        </a:rPr>
                        <a:t>Habitat resilience trials.</a:t>
                      </a:r>
                    </a:p>
                    <a:p>
                      <a:endParaRPr lang="en-US" sz="1200" dirty="0">
                        <a:solidFill>
                          <a:schemeClr val="bg1"/>
                        </a:solidFill>
                      </a:endParaRPr>
                    </a:p>
                  </a:txBody>
                  <a:tcPr>
                    <a:solidFill>
                      <a:schemeClr val="tx1">
                        <a:alpha val="18000"/>
                      </a:schemeClr>
                    </a:solidFill>
                  </a:tcPr>
                </a:tc>
                <a:tc>
                  <a:txBody>
                    <a:bodyPr/>
                    <a:lstStyle/>
                    <a:p>
                      <a:endParaRPr lang="en-US" sz="1200" dirty="0">
                        <a:solidFill>
                          <a:schemeClr val="bg1"/>
                        </a:solidFill>
                        <a:effectLst/>
                      </a:endParaRPr>
                    </a:p>
                    <a:p>
                      <a:pPr marL="293688" lvl="1" indent="-293688">
                        <a:buFont typeface="Arial" panose="020B0604020202020204" pitchFamily="34" charset="0"/>
                        <a:buChar char="•"/>
                        <a:tabLst/>
                      </a:pPr>
                      <a:r>
                        <a:rPr lang="en-US" sz="1200" kern="1200" dirty="0">
                          <a:solidFill>
                            <a:schemeClr val="bg1"/>
                          </a:solidFill>
                          <a:effectLst/>
                          <a:latin typeface="+mn-lt"/>
                          <a:ea typeface="+mn-ea"/>
                          <a:cs typeface="+mn-cs"/>
                        </a:rPr>
                        <a:t>Closed-loop life support.</a:t>
                      </a:r>
                    </a:p>
                    <a:p>
                      <a:pPr marL="293688" lvl="1" indent="-293688">
                        <a:buFont typeface="Arial" panose="020B0604020202020204" pitchFamily="34" charset="0"/>
                        <a:buChar char="•"/>
                        <a:tabLst/>
                      </a:pPr>
                      <a:r>
                        <a:rPr lang="en-US" sz="1200" kern="1200" dirty="0">
                          <a:solidFill>
                            <a:schemeClr val="bg1"/>
                          </a:solidFill>
                          <a:effectLst/>
                          <a:latin typeface="+mn-lt"/>
                          <a:ea typeface="+mn-ea"/>
                          <a:cs typeface="+mn-cs"/>
                        </a:rPr>
                        <a:t>Sustainability and recycling.</a:t>
                      </a:r>
                    </a:p>
                    <a:p>
                      <a:pPr marL="293688" lvl="1" indent="-293688">
                        <a:buFont typeface="Arial" panose="020B0604020202020204" pitchFamily="34" charset="0"/>
                        <a:buChar char="•"/>
                        <a:tabLst/>
                      </a:pPr>
                      <a:r>
                        <a:rPr lang="en-US" sz="1200" kern="1200" dirty="0">
                          <a:solidFill>
                            <a:schemeClr val="bg1"/>
                          </a:solidFill>
                          <a:effectLst/>
                          <a:latin typeface="+mn-lt"/>
                          <a:ea typeface="+mn-ea"/>
                          <a:cs typeface="+mn-cs"/>
                        </a:rPr>
                        <a:t>Food production in isolation.</a:t>
                      </a:r>
                      <a:r>
                        <a:rPr lang="en-US" sz="1200" dirty="0">
                          <a:solidFill>
                            <a:schemeClr val="bg1"/>
                          </a:solidFill>
                          <a:effectLst/>
                        </a:rPr>
                        <a:t> </a:t>
                      </a:r>
                      <a:endParaRPr lang="en-US" sz="1200" dirty="0">
                        <a:solidFill>
                          <a:schemeClr val="bg1"/>
                        </a:solidFill>
                      </a:endParaRPr>
                    </a:p>
                  </a:txBody>
                  <a:tcPr>
                    <a:solidFill>
                      <a:schemeClr val="tx1">
                        <a:alpha val="18000"/>
                      </a:schemeClr>
                    </a:solidFill>
                  </a:tcPr>
                </a:tc>
                <a:tc>
                  <a:txBody>
                    <a:bodyPr/>
                    <a:lstStyle/>
                    <a:p>
                      <a:endParaRPr lang="en-US" sz="1200" dirty="0">
                        <a:solidFill>
                          <a:schemeClr val="bg1"/>
                        </a:solidFill>
                        <a:effectLst/>
                      </a:endParaRPr>
                    </a:p>
                    <a:p>
                      <a:pPr marL="123825" lvl="1" indent="0">
                        <a:buFont typeface="Arial" panose="020B0604020202020204" pitchFamily="34" charset="0"/>
                        <a:buChar char="•"/>
                        <a:tabLst/>
                      </a:pPr>
                      <a:r>
                        <a:rPr lang="en-US" sz="1200" kern="1200" dirty="0">
                          <a:solidFill>
                            <a:schemeClr val="bg1"/>
                          </a:solidFill>
                          <a:effectLst/>
                          <a:latin typeface="+mn-lt"/>
                          <a:ea typeface="+mn-ea"/>
                          <a:cs typeface="+mn-cs"/>
                        </a:rPr>
                        <a:t>High-altitude, Mars-like terrain.</a:t>
                      </a:r>
                    </a:p>
                    <a:p>
                      <a:pPr marL="123825" lvl="1" indent="0">
                        <a:buFont typeface="Arial" panose="020B0604020202020204" pitchFamily="34" charset="0"/>
                        <a:buChar char="•"/>
                        <a:tabLst/>
                      </a:pPr>
                      <a:r>
                        <a:rPr lang="en-US" sz="1200" kern="1200" dirty="0">
                          <a:solidFill>
                            <a:schemeClr val="bg1"/>
                          </a:solidFill>
                          <a:effectLst/>
                          <a:latin typeface="+mn-lt"/>
                          <a:ea typeface="+mn-ea"/>
                          <a:cs typeface="+mn-cs"/>
                        </a:rPr>
                        <a:t>Academic and local collaboration.</a:t>
                      </a:r>
                    </a:p>
                    <a:p>
                      <a:pPr marL="123825" lvl="1" indent="0">
                        <a:buFont typeface="Arial" panose="020B0604020202020204" pitchFamily="34" charset="0"/>
                        <a:buChar char="•"/>
                        <a:tabLst/>
                      </a:pPr>
                      <a:r>
                        <a:rPr lang="en-US" sz="1200" kern="1200" dirty="0">
                          <a:solidFill>
                            <a:schemeClr val="bg1"/>
                          </a:solidFill>
                          <a:effectLst/>
                          <a:latin typeface="+mn-lt"/>
                          <a:ea typeface="+mn-ea"/>
                          <a:cs typeface="+mn-cs"/>
                        </a:rPr>
                        <a:t>Resource-efficient practices.</a:t>
                      </a:r>
                    </a:p>
                    <a:p>
                      <a:endParaRPr lang="en-US" sz="1200" dirty="0">
                        <a:solidFill>
                          <a:schemeClr val="bg1"/>
                        </a:solidFill>
                      </a:endParaRPr>
                    </a:p>
                  </a:txBody>
                  <a:tcPr>
                    <a:solidFill>
                      <a:schemeClr val="tx1">
                        <a:alpha val="18000"/>
                      </a:schemeClr>
                    </a:solidFill>
                  </a:tcPr>
                </a:tc>
                <a:extLst>
                  <a:ext uri="{0D108BD9-81ED-4DB2-BD59-A6C34878D82A}">
                    <a16:rowId xmlns:a16="http://schemas.microsoft.com/office/drawing/2014/main" val="3179660220"/>
                  </a:ext>
                </a:extLst>
              </a:tr>
            </a:tbl>
          </a:graphicData>
        </a:graphic>
      </p:graphicFrame>
      <p:sp>
        <p:nvSpPr>
          <p:cNvPr id="10" name="TextBox 9">
            <a:extLst>
              <a:ext uri="{FF2B5EF4-FFF2-40B4-BE49-F238E27FC236}">
                <a16:creationId xmlns:a16="http://schemas.microsoft.com/office/drawing/2014/main" id="{74097E52-7AF9-EDA3-3F70-76814CA0E939}"/>
              </a:ext>
            </a:extLst>
          </p:cNvPr>
          <p:cNvSpPr txBox="1"/>
          <p:nvPr/>
        </p:nvSpPr>
        <p:spPr>
          <a:xfrm>
            <a:off x="33969" y="5703837"/>
            <a:ext cx="12124062" cy="646331"/>
          </a:xfrm>
          <a:prstGeom prst="rect">
            <a:avLst/>
          </a:prstGeom>
          <a:solidFill>
            <a:schemeClr val="tx1">
              <a:alpha val="18000"/>
            </a:schemeClr>
          </a:solidFill>
        </p:spPr>
        <p:txBody>
          <a:bodyPr wrap="square">
            <a:spAutoFit/>
          </a:bodyPr>
          <a:lstStyle/>
          <a:p>
            <a:r>
              <a:rPr lang="en-US" sz="1200" dirty="0">
                <a:solidFill>
                  <a:schemeClr val="bg1"/>
                </a:solidFill>
              </a:rPr>
              <a:t>Mars simulation missions show that space research is more than preparing for the stars—it’s about solving problems here on Earth. By pushing the limits of human adaptability, sustainability, and technology, these missions offer valuable lessons that ripple across industries and communities. As we look to the future, these efforts remind us that exploration </a:t>
            </a:r>
            <a:r>
              <a:rPr lang="en-US" sz="1200" dirty="0"/>
              <a:t>fuels innovation not just for space, but for life on our planet.</a:t>
            </a:r>
          </a:p>
        </p:txBody>
      </p:sp>
    </p:spTree>
    <p:extLst>
      <p:ext uri="{BB962C8B-B14F-4D97-AF65-F5344CB8AC3E}">
        <p14:creationId xmlns:p14="http://schemas.microsoft.com/office/powerpoint/2010/main" val="29648897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1"/>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1"/>
                                        </p:tgtEl>
                                      </p:cBhvr>
                                    </p:cmd>
                                  </p:childTnLst>
                                </p:cTn>
                              </p:par>
                            </p:childTnLst>
                          </p:cTn>
                        </p:par>
                      </p:childTnLst>
                    </p:cTn>
                  </p:par>
                </p:childTnLst>
              </p:cTn>
              <p:nextCondLst>
                <p:cond evt="onClick" delay="0">
                  <p:tgtEl>
                    <p:spTgt spid="11"/>
                  </p:tgtEl>
                </p:cond>
              </p:nextCondLst>
            </p:seq>
            <p:video>
              <p:cMediaNode mute="1">
                <p:cTn id="12" repeatCount="indefinite" fill="hold" display="0">
                  <p:stCondLst>
                    <p:cond delay="indefinite"/>
                  </p:stCondLst>
                </p:cTn>
                <p:tgtEl>
                  <p:spTgt spid="11"/>
                </p:tgtEl>
              </p:cMediaNode>
            </p:vide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685</TotalTime>
  <Words>366</Words>
  <Application>Microsoft Macintosh PowerPoint</Application>
  <PresentationFormat>Widescreen</PresentationFormat>
  <Paragraphs>40</Paragraphs>
  <Slides>1</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Aptos</vt:lpstr>
      <vt:lpstr>Aptos Display</vt:lpstr>
      <vt:lpstr>Arial</vt:lpstr>
      <vt:lpstr>Verdana</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raj koppula</dc:creator>
  <cp:lastModifiedBy>raj koppula</cp:lastModifiedBy>
  <cp:revision>3</cp:revision>
  <dcterms:created xsi:type="dcterms:W3CDTF">2024-11-02T00:59:14Z</dcterms:created>
  <dcterms:modified xsi:type="dcterms:W3CDTF">2024-11-02T12:25:12Z</dcterms:modified>
</cp:coreProperties>
</file>

<file path=docProps/thumbnail.jpeg>
</file>